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78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65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66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6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9.xml"/><Relationship Id="rId2" Type="http://schemas.openxmlformats.org/officeDocument/2006/relationships/image" Target="../media/image26.png"/><Relationship Id="rId1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0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2.xml"/><Relationship Id="rId2" Type="http://schemas.openxmlformats.org/officeDocument/2006/relationships/image" Target="../media/image29.png"/><Relationship Id="rId1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3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5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6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语言大作业</a:t>
            </a:r>
            <a:r>
              <a:rPr lang="en-US" altLang="zh-CN"/>
              <a:t>-</a:t>
            </a:r>
            <a:r>
              <a:rPr lang="zh-CN" altLang="en-US"/>
              <a:t>纵向飞行射击</a:t>
            </a:r>
            <a:r>
              <a:rPr lang="zh-CN" altLang="en-US"/>
              <a:t>游戏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/>
              <a:t>仓库：https://github.com/Kiritouse/TouHou</a:t>
            </a:r>
            <a:endParaRPr lang="zh-CN" altLang="en-US"/>
          </a:p>
          <a:p>
            <a:r>
              <a:rPr lang="zh-CN" altLang="en-US"/>
              <a:t>演示</a:t>
            </a:r>
            <a:r>
              <a:rPr lang="zh-CN" altLang="en-US"/>
              <a:t>视频：https://www.bilibili.com/video/BV1r24y1A7vu/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读盘：当玩家点击继续游戏时时会调用</a:t>
            </a:r>
            <a:r>
              <a:rPr lang="en-US" altLang="zh-CN"/>
              <a:t>loadData</a:t>
            </a:r>
            <a:r>
              <a:rPr lang="zh-CN" altLang="en-US"/>
              <a:t>函数写入数据到内存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2293620"/>
            <a:ext cx="3604260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98950" y="1739900"/>
            <a:ext cx="7893050" cy="4939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094230"/>
            <a:ext cx="5502275" cy="315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143760"/>
            <a:ext cx="3013710" cy="4508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460" y="1684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存档</a:t>
            </a:r>
            <a:r>
              <a:rPr lang="zh-CN" altLang="en-US"/>
              <a:t>成功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08800" y="17329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读档</a:t>
            </a:r>
            <a:r>
              <a:rPr lang="zh-CN" altLang="en-US"/>
              <a:t>成功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当游戏结束或者游戏胜利的时候会调用</a:t>
            </a:r>
            <a:r>
              <a:rPr lang="en-US" altLang="zh-CN"/>
              <a:t>writePlayer()</a:t>
            </a:r>
            <a:r>
              <a:rPr lang="zh-CN" altLang="en-US"/>
              <a:t>函数来写入玩家的</a:t>
            </a:r>
            <a:r>
              <a:rPr lang="en-US" altLang="zh-CN"/>
              <a:t>ID</a:t>
            </a:r>
            <a:r>
              <a:rPr lang="zh-CN" altLang="en-US"/>
              <a:t>和</a:t>
            </a:r>
            <a:r>
              <a:rPr lang="zh-CN" altLang="en-US"/>
              <a:t>名称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4860"/>
            <a:ext cx="5458460" cy="2468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开始界面点击排行榜会输出</a:t>
            </a:r>
            <a:r>
              <a:rPr lang="zh-CN" altLang="en-US"/>
              <a:t>排名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4885"/>
            <a:ext cx="4860925" cy="4359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55260" y="2179955"/>
            <a:ext cx="7360920" cy="4206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95" y="1551940"/>
            <a:ext cx="5555615" cy="4977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rPr lang="zh-CN" altLang="en-US"/>
              <a:t>游戏音乐和</a:t>
            </a:r>
            <a:r>
              <a:rPr lang="zh-CN" altLang="en-US"/>
              <a:t>音效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2420" y="1327150"/>
            <a:ext cx="5529580" cy="435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690" y="1480185"/>
            <a:ext cx="4064000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为了统一管理资源文件，因此有必要将加载音乐和加载图片的函数的形式统一起来。因此我用</a:t>
            </a:r>
            <a:r>
              <a:rPr lang="en-US" altLang="zh-CN"/>
              <a:t>id</a:t>
            </a:r>
            <a:r>
              <a:rPr lang="zh-CN" altLang="en-US"/>
              <a:t>来引用实际音频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" y="2394585"/>
            <a:ext cx="2110740" cy="243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2694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</a:t>
            </a:r>
            <a:r>
              <a:rPr lang="zh-CN" altLang="en-US"/>
              <a:t>①加载音频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3118485"/>
            <a:ext cx="6661785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6.</a:t>
            </a:r>
            <a:r>
              <a:rPr>
                <a:sym typeface="+mn-ea"/>
              </a:rPr>
              <a:t>游戏音乐和音效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790700"/>
            <a:ext cx="6126480" cy="4739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705" y="1452245"/>
            <a:ext cx="802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②播放音频，停止音频，暂停音频，恢复播放等</a:t>
            </a:r>
            <a:r>
              <a:rPr lang="zh-CN" altLang="en-US"/>
              <a:t>操作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170" y="1846580"/>
            <a:ext cx="6076315" cy="424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1826895"/>
            <a:ext cx="5376545" cy="4266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655" y="136080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粒子束：由粒子对象构成，粒子束对象实例化后会储存一些点的坐标</a:t>
            </a:r>
            <a:r>
              <a:rPr lang="zh-CN" altLang="en-US"/>
              <a:t>在</a:t>
            </a:r>
            <a:r>
              <a:rPr lang="en-US" altLang="zh-CN"/>
              <a:t>list_Particle</a:t>
            </a:r>
            <a:r>
              <a:rPr lang="zh-CN" altLang="en-US"/>
              <a:t>中构成</a:t>
            </a:r>
            <a:r>
              <a:rPr lang="zh-CN" altLang="en-US"/>
              <a:t>粒子束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绘制这些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305" y="1692275"/>
            <a:ext cx="6774180" cy="449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625600"/>
            <a:ext cx="8016240" cy="4572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一群粒子束就形成了爆炸</a:t>
            </a:r>
            <a:r>
              <a:rPr lang="zh-CN" altLang="en-US"/>
              <a:t>特效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780" y="1638300"/>
            <a:ext cx="6655435" cy="2430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4123055"/>
            <a:ext cx="7990205" cy="2734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740" y="371793"/>
            <a:ext cx="10515600" cy="2852737"/>
          </a:xfrm>
        </p:spPr>
        <p:txBody>
          <a:bodyPr/>
          <a:p>
            <a:r>
              <a:rPr lang="zh-CN" altLang="en-US"/>
              <a:t>实现的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5970" y="3335020"/>
            <a:ext cx="10515600" cy="3130550"/>
          </a:xfrm>
        </p:spPr>
        <p:txBody>
          <a:bodyPr>
            <a:normAutofit fontScale="90000"/>
          </a:bodyPr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1.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地图滚动展示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2.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玩家方向控制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3.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敌我子弹发射和碰撞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检测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4.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游戏存盘和读盘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5.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得分排行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6.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游戏音乐和音效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7.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敌人被击落的爆炸粒子特效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5870" y="817245"/>
            <a:ext cx="3795395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785" y="1323340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移动爆炸特效中每条</a:t>
            </a:r>
            <a:r>
              <a:rPr lang="zh-CN" altLang="en-US"/>
              <a:t>粒子束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830" y="1701165"/>
            <a:ext cx="10688320" cy="3270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list</a:t>
            </a:r>
            <a:r>
              <a:t>管理所有爆炸</a:t>
            </a:r>
            <a:r>
              <a:t>特效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1978025"/>
            <a:ext cx="5640705" cy="433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978025"/>
            <a:ext cx="2870835" cy="4345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1978025"/>
            <a:ext cx="2967355" cy="4398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体会和</a:t>
            </a:r>
            <a:r>
              <a:rPr lang="zh-CN" altLang="en-US"/>
              <a:t>收获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·</a:t>
            </a:r>
            <a:r>
              <a:t>数学和物理知识还是挺重要的。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在实现敌人移动路径和子弹的时候其实能有更花哨的曲线，但碍于数理知识，</a:t>
            </a:r>
            <a:r>
              <a:t>就此作罢</a:t>
            </a:r>
          </a:p>
          <a:p>
            <a:pPr marL="0" indent="0">
              <a:buNone/>
            </a:pPr>
            <a:r>
              <a:rPr lang="en-US" altLang="zh-CN"/>
              <a:t>·</a:t>
            </a:r>
            <a:r>
              <a:t>架构真的很</a:t>
            </a:r>
            <a:r>
              <a:t>重要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这个项目写到后面越写越臃肿，加功能变得越来越麻烦。提前理清架构在写便于后期</a:t>
            </a:r>
            <a:r>
              <a:t>维护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地图滚动</a:t>
            </a:r>
            <a:r>
              <a:rPr lang="zh-CN" altLang="en-US"/>
              <a:t>展示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895" y="1372235"/>
            <a:ext cx="471043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91835" y="16262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核心思路就是</a:t>
            </a:r>
            <a:r>
              <a:rPr lang="en-US" altLang="zh-CN"/>
              <a:t>y</a:t>
            </a:r>
            <a:r>
              <a:rPr lang="zh-CN" altLang="en-US"/>
              <a:t>坐标自增，同时把空缺的地方补</a:t>
            </a:r>
            <a:r>
              <a:rPr lang="zh-CN" altLang="en-US"/>
              <a:t>上去。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25" y="1998980"/>
            <a:ext cx="250698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玩家方向</a:t>
            </a:r>
            <a:r>
              <a:rPr lang="zh-CN" altLang="en-US"/>
              <a:t>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①首先获取玩家按键操作，利用二进制上的每一位代表一种按键状态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2129790"/>
            <a:ext cx="4855845" cy="1280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4105" y="350837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②根据按键状态改变角色的位置，以向上移动为例。</a:t>
            </a:r>
            <a:endParaRPr lang="zh-CN" altLang="en-US"/>
          </a:p>
          <a:p>
            <a:r>
              <a:rPr lang="zh-CN" altLang="en-US"/>
              <a:t>这里还记录下了角色方向状态改变的时间，为后面角色移动时的动画做</a:t>
            </a:r>
            <a:r>
              <a:rPr lang="zh-CN" altLang="en-US"/>
              <a:t>准备。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3409950"/>
            <a:ext cx="6808470" cy="2678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敌人子弹的发射和玩家子弹的发射架构基本一致：创建一个链表节点，把节点插入到链表中，遍历链表更新节点，同时标记越界的节点，清除越界的节点，更新子弹的</a:t>
            </a:r>
            <a:r>
              <a:rPr lang="en-US" altLang="zh-CN" sz="1600"/>
              <a:t>Sprite</a:t>
            </a:r>
            <a:r>
              <a:rPr lang="zh-CN" altLang="en-US" sz="1600"/>
              <a:t>，碰撞检测。为一的区别就是创建子弹的初始位置不同。</a:t>
            </a:r>
            <a:endParaRPr lang="zh-CN" altLang="en-US" sz="1600"/>
          </a:p>
          <a:p>
            <a:r>
              <a:rPr lang="zh-CN" altLang="en-US" sz="1600"/>
              <a:t>①创建子弹</a:t>
            </a:r>
            <a:r>
              <a:rPr lang="zh-CN" altLang="en-US" sz="1600"/>
              <a:t>节点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891790"/>
            <a:ext cx="5458460" cy="1681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9330" y="4573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②将节点插入到链表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" y="4941570"/>
            <a:ext cx="6073140" cy="1822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③更新子弹位置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3925"/>
            <a:ext cx="6843395" cy="406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9800" y="182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④清除越界</a:t>
            </a:r>
            <a:r>
              <a:rPr lang="zh-CN" altLang="en-US"/>
              <a:t>子弹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5" y="2193925"/>
            <a:ext cx="5800090" cy="4060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⑤更新子弹的</a:t>
            </a:r>
            <a:r>
              <a:rPr lang="en-US" altLang="zh-CN" sz="2000"/>
              <a:t>Sprite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2171700"/>
            <a:ext cx="8130540" cy="214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85" y="1825625"/>
            <a:ext cx="2816225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敌我子弹发射和碰撞检测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⑥子弹的碰撞</a:t>
            </a:r>
            <a:r>
              <a:rPr lang="zh-CN" altLang="en-US"/>
              <a:t>检测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930275"/>
            <a:ext cx="7082155" cy="5927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存盘：当玩家点击存档按钮时会调用</a:t>
            </a:r>
            <a:r>
              <a:rPr lang="en-US" altLang="zh-CN"/>
              <a:t>writeData</a:t>
            </a:r>
            <a:r>
              <a:rPr lang="zh-CN" altLang="en-US"/>
              <a:t>函数写入数据到</a:t>
            </a:r>
            <a:r>
              <a:rPr lang="en-US" altLang="zh-CN"/>
              <a:t>”save.txt”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885" y="2026920"/>
            <a:ext cx="6190615" cy="4831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94730" y="1870075"/>
            <a:ext cx="6134735" cy="52533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6853,&quot;width&quot;:7418}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PLACING_PICTURE_USER_VIEWPORT" val="{&quot;height&quot;:7080,&quot;width&quot;:10668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COMMONDATA" val="eyJoZGlkIjoiMGFlMTBjYTQ4NmVjMGI5OGIzOGY2NjgzNzFiNzc5YTEifQ=="/>
  <p:tag name="KSO_WPP_MARK_KEY" val="426b0607-3b48-4fa9-97a4-46161871799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WPS 演示</Application>
  <PresentationFormat>宽屏</PresentationFormat>
  <Paragraphs>113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</vt:lpstr>
      <vt:lpstr>1_Office 主题​​</vt:lpstr>
      <vt:lpstr>C语言大作业-纵向飞行射击游戏</vt:lpstr>
      <vt:lpstr>实现的功能</vt:lpstr>
      <vt:lpstr>1.地图滚动展示</vt:lpstr>
      <vt:lpstr>2.玩家方向控制</vt:lpstr>
      <vt:lpstr>3.敌我子弹发射</vt:lpstr>
      <vt:lpstr>3.敌我子弹发射 </vt:lpstr>
      <vt:lpstr>3.敌我子弹发射</vt:lpstr>
      <vt:lpstr>3.敌我子弹发射和碰撞检测 </vt:lpstr>
      <vt:lpstr>4、游戏存盘和读盘</vt:lpstr>
      <vt:lpstr>4、游戏存盘和读盘</vt:lpstr>
      <vt:lpstr>4、游戏存盘和读盘</vt:lpstr>
      <vt:lpstr>5、排行榜</vt:lpstr>
      <vt:lpstr>5、排行榜</vt:lpstr>
      <vt:lpstr>6.游戏音乐和音效</vt:lpstr>
      <vt:lpstr>6.游戏音乐和音效 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体会和收获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8</cp:revision>
  <dcterms:created xsi:type="dcterms:W3CDTF">2023-05-21T13:50:00Z</dcterms:created>
  <dcterms:modified xsi:type="dcterms:W3CDTF">2023-05-28T13:17:20Z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86AF9E6A556B4BDD92A6510E4F091C20</vt:lpwstr>
  </property>
  <property fmtid="{D5CDD505-2E9C-101B-9397-08002B2CF9AE}" pid="3" name="KSOProductBuildVer">
    <vt:lpwstr>2052-11.1.0.14309</vt:lpwstr>
  </property>
</Properties>
</file>